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0" r:id="rId4"/>
    <p:sldId id="261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3253" autoAdjust="0"/>
  </p:normalViewPr>
  <p:slideViewPr>
    <p:cSldViewPr snapToGrid="0">
      <p:cViewPr varScale="1">
        <p:scale>
          <a:sx n="113" d="100"/>
          <a:sy n="113" d="100"/>
        </p:scale>
        <p:origin x="1128" y="11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49578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51519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58948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9364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3717" y="5221569"/>
            <a:ext cx="558000" cy="1116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0.20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34904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232 L -0.00069 -0.1386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8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4237" y="4555958"/>
            <a:ext cx="779229" cy="1558458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" y="7321724"/>
            <a:ext cx="9151619" cy="6603808"/>
            <a:chOff x="-61" y="6969118"/>
            <a:chExt cx="9151619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-61" y="7006510"/>
              <a:ext cx="9144000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0.20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62860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4.07407E-6 L -0.00035 -0.1891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9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3717" y="5221569"/>
            <a:ext cx="558000" cy="1116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6252526"/>
            <a:ext cx="9142553" cy="805183"/>
            <a:chOff x="14993" y="6969118"/>
            <a:chExt cx="9142553" cy="805183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767791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0.20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61256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4237" y="4555958"/>
            <a:ext cx="779229" cy="1558458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0" y="6021244"/>
            <a:ext cx="9144000" cy="836756"/>
            <a:chOff x="14993" y="6969118"/>
            <a:chExt cx="9144000" cy="836756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44000" cy="799364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0.20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68886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11388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1935</cp:revision>
  <cp:lastPrinted>2021-06-25T07:07:00Z</cp:lastPrinted>
  <dcterms:created xsi:type="dcterms:W3CDTF">2019-05-16T01:35:00Z</dcterms:created>
  <dcterms:modified xsi:type="dcterms:W3CDTF">2023-03-27T02:38:45Z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