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51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15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921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8662"/>
            <a:ext cx="1253213" cy="231125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065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430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7752"/>
          <a:stretch/>
        </p:blipFill>
        <p:spPr>
          <a:xfrm>
            <a:off x="-4103" y="475851"/>
            <a:ext cx="9152206" cy="63821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86" y="4350471"/>
            <a:ext cx="1031445" cy="190225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9" y="7468028"/>
            <a:ext cx="9132462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698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L -0.00087 -0.336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8662"/>
            <a:ext cx="1253213" cy="231125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8" y="4255224"/>
            <a:ext cx="9142553" cy="2660832"/>
            <a:chOff x="14993" y="6969118"/>
            <a:chExt cx="9142553" cy="266083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26234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784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7752"/>
          <a:stretch/>
        </p:blipFill>
        <p:spPr>
          <a:xfrm>
            <a:off x="-4104" y="478713"/>
            <a:ext cx="9148103" cy="637928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86" y="4350471"/>
            <a:ext cx="1031445" cy="190225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163694"/>
            <a:ext cx="9136565" cy="1788649"/>
            <a:chOff x="14993" y="6969118"/>
            <a:chExt cx="9136565" cy="178864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75125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3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2023-03-27T02:34:57Z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