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5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336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862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285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081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" b="15711"/>
          <a:stretch/>
        </p:blipFill>
        <p:spPr>
          <a:xfrm>
            <a:off x="-9832" y="707887"/>
            <a:ext cx="9153832" cy="61907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481" y="3840480"/>
            <a:ext cx="1019505" cy="188023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0798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139 L -0.00069 -0.7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30193"/>
            <a:ext cx="9144001" cy="622780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917" y="4119437"/>
            <a:ext cx="1385920" cy="255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" y="7447708"/>
            <a:ext cx="9144001" cy="6603808"/>
            <a:chOff x="3449" y="6969118"/>
            <a:chExt cx="9148109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3449" y="7006510"/>
              <a:ext cx="9148109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2042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0052 -0.721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" b="15711"/>
          <a:stretch/>
        </p:blipFill>
        <p:spPr>
          <a:xfrm>
            <a:off x="-9832" y="707887"/>
            <a:ext cx="9153832" cy="61907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481" y="3840480"/>
            <a:ext cx="1019505" cy="188023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2308857"/>
            <a:ext cx="9142553" cy="4813302"/>
            <a:chOff x="14993" y="6969118"/>
            <a:chExt cx="9142553" cy="481330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477591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2398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30193"/>
            <a:ext cx="9144001" cy="622780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917" y="4119437"/>
            <a:ext cx="1385920" cy="255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58" y="2511310"/>
            <a:ext cx="9143942" cy="4390717"/>
            <a:chOff x="15053" y="6969118"/>
            <a:chExt cx="9136505" cy="4390717"/>
          </a:xfrm>
        </p:grpSpPr>
        <p:sp>
          <p:nvSpPr>
            <p:cNvPr id="23" name="正方形/長方形 22"/>
            <p:cNvSpPr/>
            <p:nvPr/>
          </p:nvSpPr>
          <p:spPr>
            <a:xfrm>
              <a:off x="21766" y="7006509"/>
              <a:ext cx="9129007" cy="435332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9427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1947</cp:revision>
  <cp:lastPrinted>2021-06-25T07:07:00Z</cp:lastPrinted>
  <dcterms:created xsi:type="dcterms:W3CDTF">2019-05-16T01:35:00Z</dcterms:created>
  <dcterms:modified xsi:type="dcterms:W3CDTF">2023-03-27T02:33:40Z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