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4751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027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6972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736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0"/>
          <a:stretch/>
        </p:blipFill>
        <p:spPr>
          <a:xfrm>
            <a:off x="0" y="386860"/>
            <a:ext cx="9144000" cy="65000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18" y="3882572"/>
            <a:ext cx="1415365" cy="26103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047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19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6"/>
            <a:ext cx="9148103" cy="68466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67" y="3729703"/>
            <a:ext cx="1415199" cy="261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840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394 L -0.00017 -0.23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0"/>
          <a:stretch/>
        </p:blipFill>
        <p:spPr>
          <a:xfrm>
            <a:off x="0" y="386860"/>
            <a:ext cx="9144000" cy="65000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18" y="3882572"/>
            <a:ext cx="1415365" cy="26103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907956"/>
            <a:ext cx="9142553" cy="1066669"/>
            <a:chOff x="14993" y="6969118"/>
            <a:chExt cx="9142553" cy="106666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0292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18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6"/>
            <a:ext cx="9148103" cy="68466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67" y="3729703"/>
            <a:ext cx="1415199" cy="261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5840382"/>
            <a:ext cx="9144000" cy="1066372"/>
            <a:chOff x="14993" y="6969118"/>
            <a:chExt cx="9136565" cy="106637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10289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1328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1947</cp:revision>
  <cp:lastPrinted>2021-06-25T07:07:00Z</cp:lastPrinted>
  <dcterms:created xsi:type="dcterms:W3CDTF">2019-05-16T01:35:00Z</dcterms:created>
  <dcterms:modified xsi:type="dcterms:W3CDTF">2023-03-27T02:27:27Z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