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389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599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1815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078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5"/>
            <a:ext cx="9145327" cy="685899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74" y="4033909"/>
            <a:ext cx="1461256" cy="269493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2160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24 L -0.00069 -0.949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506"/>
          <a:stretch/>
        </p:blipFill>
        <p:spPr>
          <a:xfrm>
            <a:off x="-7559" y="678249"/>
            <a:ext cx="9155662" cy="62008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472" y="4499190"/>
            <a:ext cx="590457" cy="108895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0799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301 L -0.00087 -0.623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5"/>
            <a:ext cx="9145327" cy="685899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74" y="4033909"/>
            <a:ext cx="1461256" cy="269493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736567"/>
            <a:ext cx="9142553" cy="6150114"/>
            <a:chOff x="14993" y="6969118"/>
            <a:chExt cx="9142553" cy="615011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611272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0668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506"/>
          <a:stretch/>
        </p:blipFill>
        <p:spPr>
          <a:xfrm>
            <a:off x="-7559" y="679761"/>
            <a:ext cx="9153429" cy="619934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472" y="4499190"/>
            <a:ext cx="590457" cy="108895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61" y="3198591"/>
            <a:ext cx="9136565" cy="3773709"/>
            <a:chOff x="14993" y="6969118"/>
            <a:chExt cx="9136565" cy="377370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73631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7457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1946</cp:revision>
  <cp:lastPrinted>2021-06-25T07:07:00Z</cp:lastPrinted>
  <dcterms:created xsi:type="dcterms:W3CDTF">2019-05-16T01:35:00Z</dcterms:created>
  <dcterms:modified xsi:type="dcterms:W3CDTF">2023-03-27T02:22:42Z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