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786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970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590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717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3761"/>
            <a:ext cx="9144000" cy="63442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310" y="4245429"/>
            <a:ext cx="900000" cy="180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8975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98" y="5493657"/>
            <a:ext cx="558000" cy="111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022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116 L -0.00087 -0.23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3761"/>
            <a:ext cx="9144000" cy="63442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310" y="4245429"/>
            <a:ext cx="900000" cy="180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464228"/>
            <a:ext cx="9142553" cy="2451829"/>
            <a:chOff x="14993" y="6969118"/>
            <a:chExt cx="9142553" cy="245182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41443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9462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98" y="5493657"/>
            <a:ext cx="558000" cy="1116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5872607"/>
            <a:ext cx="9136565" cy="1269564"/>
            <a:chOff x="14993" y="6969118"/>
            <a:chExt cx="9136565" cy="126956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23217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6" y="7011876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1.25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8415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2023-03-27T02:20:17Z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