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1" r:id="rId2"/>
    <p:sldId id="262" r:id="rId3"/>
    <p:sldId id="265" r:id="rId4"/>
    <p:sldId id="26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1128" y="7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9141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21523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42210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538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3" t="14731" r="7536" b="4692"/>
          <a:stretch/>
        </p:blipFill>
        <p:spPr>
          <a:xfrm>
            <a:off x="-1" y="555585"/>
            <a:ext cx="9155575" cy="631977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-1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165" y="4369898"/>
            <a:ext cx="936000" cy="1872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3.05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24917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0.00069 L -0.00069 -0.6613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1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081" y="5074920"/>
            <a:ext cx="594360" cy="118872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1538" y="7468028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6" y="7011876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3.05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02293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-0.00093 L -0.00087 -0.5057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3" t="14731" r="7536" b="4692"/>
          <a:stretch/>
        </p:blipFill>
        <p:spPr>
          <a:xfrm>
            <a:off x="-1" y="555585"/>
            <a:ext cx="9155575" cy="631977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-1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165" y="4369898"/>
            <a:ext cx="936000" cy="1872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-2" y="2673271"/>
            <a:ext cx="9155577" cy="4279072"/>
            <a:chOff x="1969" y="6969118"/>
            <a:chExt cx="9155577" cy="4279072"/>
          </a:xfrm>
        </p:grpSpPr>
        <p:sp>
          <p:nvSpPr>
            <p:cNvPr id="22" name="正方形/長方形 21"/>
            <p:cNvSpPr/>
            <p:nvPr/>
          </p:nvSpPr>
          <p:spPr>
            <a:xfrm>
              <a:off x="1969" y="7006510"/>
              <a:ext cx="9149527" cy="4241680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3.05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45544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081" y="5074920"/>
            <a:ext cx="594360" cy="118872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35" y="3996937"/>
            <a:ext cx="9136565" cy="2911862"/>
            <a:chOff x="14993" y="6969118"/>
            <a:chExt cx="9136565" cy="2911862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09"/>
              <a:ext cx="9129007" cy="2874471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6" y="7011876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3.05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34989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11411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1944</cp:revision>
  <cp:lastPrinted>2021-06-25T07:07:00Z</cp:lastPrinted>
  <dcterms:created xsi:type="dcterms:W3CDTF">2019-05-16T01:35:00Z</dcterms:created>
  <dcterms:modified xsi:type="dcterms:W3CDTF">2023-03-27T02:17:57Z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