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1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41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992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341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08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49" y="4281713"/>
            <a:ext cx="900000" cy="18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047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648 L -0.00069 -0.63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9" t="23960" b="11620"/>
          <a:stretch/>
        </p:blipFill>
        <p:spPr>
          <a:xfrm>
            <a:off x="0" y="396240"/>
            <a:ext cx="9148103" cy="65227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758" y="5121608"/>
            <a:ext cx="450000" cy="90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2462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13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278 L -0.00087 -0.44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49" y="4281713"/>
            <a:ext cx="900000" cy="18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869612"/>
            <a:ext cx="9142553" cy="4046445"/>
            <a:chOff x="14993" y="6969118"/>
            <a:chExt cx="9142553" cy="404644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00905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080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9" t="23960" b="11620"/>
          <a:stretch/>
        </p:blipFill>
        <p:spPr>
          <a:xfrm>
            <a:off x="0" y="396240"/>
            <a:ext cx="9148103" cy="65227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758" y="5121608"/>
            <a:ext cx="450000" cy="90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432729"/>
            <a:ext cx="9144000" cy="2564124"/>
            <a:chOff x="14993" y="6969118"/>
            <a:chExt cx="9144000" cy="256412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4000" cy="252673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3.29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36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1942</cp:revision>
  <cp:lastPrinted>2021-06-25T07:07:00Z</cp:lastPrinted>
  <dcterms:created xsi:type="dcterms:W3CDTF">2019-05-16T01:35:00Z</dcterms:created>
  <dcterms:modified xsi:type="dcterms:W3CDTF">2023-03-27T02:16:00Z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