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3" r:id="rId4"/>
    <p:sldId id="26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3776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53376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4157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7011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7" b="11472"/>
          <a:stretch/>
        </p:blipFill>
        <p:spPr>
          <a:xfrm>
            <a:off x="-1" y="317399"/>
            <a:ext cx="9144001" cy="657108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545" y="4649892"/>
            <a:ext cx="792000" cy="1584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1.96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37731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069 L -0.00069 -0.4351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1"/>
          <a:stretch/>
        </p:blipFill>
        <p:spPr>
          <a:xfrm>
            <a:off x="0" y="707886"/>
            <a:ext cx="9153046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363" y="4891302"/>
            <a:ext cx="757237" cy="151447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1538" y="7468028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36565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8702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1.96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33038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0.00208 L -0.00087 -0.425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7" b="11472"/>
          <a:stretch/>
        </p:blipFill>
        <p:spPr>
          <a:xfrm>
            <a:off x="-1" y="317399"/>
            <a:ext cx="9144001" cy="657108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545" y="4649892"/>
            <a:ext cx="792000" cy="1584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-2" y="4223291"/>
            <a:ext cx="9142553" cy="2721795"/>
            <a:chOff x="14993" y="6969118"/>
            <a:chExt cx="9142553" cy="2721795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684403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1.96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1459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1"/>
          <a:stretch/>
        </p:blipFill>
        <p:spPr>
          <a:xfrm>
            <a:off x="0" y="707886"/>
            <a:ext cx="9153046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363" y="4891302"/>
            <a:ext cx="757237" cy="1514475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0" y="4553830"/>
            <a:ext cx="9146025" cy="2322556"/>
            <a:chOff x="-1487" y="6969118"/>
            <a:chExt cx="9146025" cy="2322556"/>
          </a:xfrm>
        </p:grpSpPr>
        <p:sp>
          <p:nvSpPr>
            <p:cNvPr id="23" name="正方形/長方形 22"/>
            <p:cNvSpPr/>
            <p:nvPr/>
          </p:nvSpPr>
          <p:spPr>
            <a:xfrm>
              <a:off x="-1487" y="7006510"/>
              <a:ext cx="9145488" cy="228516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538" y="6969118"/>
              <a:ext cx="9144000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6" y="7011876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1.96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4782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1944</cp:revision>
  <cp:lastPrinted>2021-06-25T07:07:00Z</cp:lastPrinted>
  <dcterms:created xsi:type="dcterms:W3CDTF">2019-05-16T01:35:00Z</dcterms:created>
  <dcterms:modified xsi:type="dcterms:W3CDTF">2023-03-27T02:11:25Z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