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090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79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138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01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04" y="4818743"/>
            <a:ext cx="684000" cy="136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00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1 L -0.00069 -0.5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" r="8465"/>
          <a:stretch/>
        </p:blipFill>
        <p:spPr>
          <a:xfrm>
            <a:off x="-1089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42" y="4875437"/>
            <a:ext cx="899999" cy="180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89" y="7468028"/>
            <a:ext cx="9145090" cy="6603808"/>
            <a:chOff x="2359" y="6969118"/>
            <a:chExt cx="914919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2359" y="7006510"/>
              <a:ext cx="914164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2689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0.00017 -0.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04" y="4818743"/>
            <a:ext cx="684000" cy="136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6777" y="3547318"/>
            <a:ext cx="9142553" cy="3402120"/>
            <a:chOff x="14993" y="6969118"/>
            <a:chExt cx="9142553" cy="340212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36472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926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" r="8465"/>
          <a:stretch/>
        </p:blipFill>
        <p:spPr>
          <a:xfrm>
            <a:off x="-1089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42" y="4875437"/>
            <a:ext cx="899999" cy="180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5079" y="2398950"/>
            <a:ext cx="9138921" cy="4517107"/>
            <a:chOff x="14993" y="6969118"/>
            <a:chExt cx="9138921" cy="451710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38921" cy="44797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161" y="7006509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74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2023-03-27T02:06:32Z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