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340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717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402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366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7" b="20094"/>
          <a:stretch/>
        </p:blipFill>
        <p:spPr>
          <a:xfrm>
            <a:off x="-10160" y="1"/>
            <a:ext cx="9154159" cy="68986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24" y="5089115"/>
            <a:ext cx="684000" cy="136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1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463 L -0.00069 -0.6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4" b="15518"/>
          <a:stretch/>
        </p:blipFill>
        <p:spPr>
          <a:xfrm>
            <a:off x="0" y="322256"/>
            <a:ext cx="9148103" cy="65662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39" y="4424438"/>
            <a:ext cx="684000" cy="136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631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3.7037E-7 L -0.00087 -0.8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7" b="20094"/>
          <a:stretch/>
        </p:blipFill>
        <p:spPr>
          <a:xfrm>
            <a:off x="-10160" y="1"/>
            <a:ext cx="9154159" cy="68986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24" y="5089115"/>
            <a:ext cx="684000" cy="136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0161" y="2519241"/>
            <a:ext cx="9154161" cy="4463508"/>
            <a:chOff x="3385" y="6969118"/>
            <a:chExt cx="9154161" cy="4463508"/>
          </a:xfrm>
        </p:grpSpPr>
        <p:sp>
          <p:nvSpPr>
            <p:cNvPr id="22" name="正方形/長方形 21"/>
            <p:cNvSpPr/>
            <p:nvPr/>
          </p:nvSpPr>
          <p:spPr>
            <a:xfrm>
              <a:off x="3385" y="7006510"/>
              <a:ext cx="9148111" cy="44261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786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4" b="15518"/>
          <a:stretch/>
        </p:blipFill>
        <p:spPr>
          <a:xfrm>
            <a:off x="0" y="325201"/>
            <a:ext cx="9144000" cy="656327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39" y="4424438"/>
            <a:ext cx="684000" cy="136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1954501"/>
            <a:ext cx="9136565" cy="4994940"/>
            <a:chOff x="14993" y="6969118"/>
            <a:chExt cx="9136565" cy="499494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49575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519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2023-03-27T02:00:33Z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