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>
        <p:scale>
          <a:sx n="75" d="100"/>
          <a:sy n="75" d="100"/>
        </p:scale>
        <p:origin x="2208" y="-4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4981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6919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051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5964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03"/>
            <a:ext cx="9144000" cy="644279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207" y="4926108"/>
            <a:ext cx="630000" cy="126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020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162 L -0.00069 -0.61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548" y="5311744"/>
            <a:ext cx="449999" cy="90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1538" y="7468028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6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8702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9728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093 L -0.00087 -0.523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03"/>
            <a:ext cx="9144000" cy="644279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207" y="4926108"/>
            <a:ext cx="630000" cy="126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2972639"/>
            <a:ext cx="9142553" cy="3942934"/>
            <a:chOff x="14993" y="6969118"/>
            <a:chExt cx="9142553" cy="3942934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90554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9542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548" y="5311744"/>
            <a:ext cx="449999" cy="900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3879733"/>
            <a:ext cx="9136565" cy="3036324"/>
            <a:chOff x="14993" y="6969118"/>
            <a:chExt cx="9136565" cy="3036324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99893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6" y="70118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3199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1937</cp:revision>
  <cp:lastPrinted>2021-06-25T07:07:00Z</cp:lastPrinted>
  <dcterms:created xsi:type="dcterms:W3CDTF">2019-05-16T01:35:00Z</dcterms:created>
  <dcterms:modified xsi:type="dcterms:W3CDTF">2023-03-27T01:53:54Z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