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2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903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564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640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r="3305" b="14099"/>
          <a:stretch/>
        </p:blipFill>
        <p:spPr>
          <a:xfrm>
            <a:off x="-1" y="46329"/>
            <a:ext cx="9144001" cy="68406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78" y="4467828"/>
            <a:ext cx="980101" cy="180756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879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28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2" r="7172" b="15578"/>
          <a:stretch/>
        </p:blipFill>
        <p:spPr>
          <a:xfrm>
            <a:off x="0" y="692439"/>
            <a:ext cx="9151620" cy="62176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490" y="4021839"/>
            <a:ext cx="767843" cy="141610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28404"/>
            <a:ext cx="9151621" cy="6603808"/>
            <a:chOff x="14992" y="6969118"/>
            <a:chExt cx="9136566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2" y="7006510"/>
              <a:ext cx="9136564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4819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0.00035 -0.405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r="3305" b="14099"/>
          <a:stretch/>
        </p:blipFill>
        <p:spPr>
          <a:xfrm>
            <a:off x="-1" y="46329"/>
            <a:ext cx="9144001" cy="68406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78" y="4467828"/>
            <a:ext cx="980101" cy="180756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198997"/>
            <a:ext cx="9142553" cy="1734269"/>
            <a:chOff x="14993" y="6969118"/>
            <a:chExt cx="9142553" cy="173426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69687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972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2" r="7172" b="15578"/>
          <a:stretch/>
        </p:blipFill>
        <p:spPr>
          <a:xfrm>
            <a:off x="0" y="692439"/>
            <a:ext cx="9151620" cy="62176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490" y="4021839"/>
            <a:ext cx="767843" cy="141610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4647453"/>
            <a:ext cx="9151620" cy="2262633"/>
            <a:chOff x="14993" y="6969118"/>
            <a:chExt cx="9136565" cy="226263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252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78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2023-03-30T00:25:22Z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