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0691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4356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5138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6854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8" b="21160"/>
          <a:stretch/>
        </p:blipFill>
        <p:spPr>
          <a:xfrm>
            <a:off x="-10160" y="707885"/>
            <a:ext cx="9154160" cy="617043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703320"/>
            <a:ext cx="1243959" cy="229418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718311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0.16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465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21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70" b="11102"/>
          <a:stretch/>
        </p:blipFill>
        <p:spPr>
          <a:xfrm>
            <a:off x="0" y="76290"/>
            <a:ext cx="9144000" cy="683250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899" y="5242560"/>
            <a:ext cx="623532" cy="114995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42840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0.16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30008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162 L -0.00122 -0.1675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8" b="21160"/>
          <a:stretch/>
        </p:blipFill>
        <p:spPr>
          <a:xfrm>
            <a:off x="-10160" y="707885"/>
            <a:ext cx="9154160" cy="617043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703320"/>
            <a:ext cx="1243959" cy="229418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5691035"/>
            <a:ext cx="9142553" cy="1288499"/>
            <a:chOff x="14993" y="6969118"/>
            <a:chExt cx="9142553" cy="1288499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25110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0.16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0707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70" b="11102"/>
          <a:stretch/>
        </p:blipFill>
        <p:spPr>
          <a:xfrm>
            <a:off x="0" y="76290"/>
            <a:ext cx="9144000" cy="683250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899" y="5242560"/>
            <a:ext cx="623532" cy="114995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6282511"/>
            <a:ext cx="9136565" cy="702578"/>
            <a:chOff x="14993" y="6969118"/>
            <a:chExt cx="9136565" cy="70257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6518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0.16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3856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1938</cp:revision>
  <cp:lastPrinted>2021-06-25T07:07:00Z</cp:lastPrinted>
  <dcterms:created xsi:type="dcterms:W3CDTF">2019-05-16T01:35:00Z</dcterms:created>
  <dcterms:modified xsi:type="dcterms:W3CDTF">2023-03-27T01:44:31Z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