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331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8890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7744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3360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6141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2757" b="30034"/>
          <a:stretch/>
        </p:blipFill>
        <p:spPr>
          <a:xfrm>
            <a:off x="1" y="666309"/>
            <a:ext cx="9144000" cy="621201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778" y="5557520"/>
            <a:ext cx="508158" cy="1016317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6907370"/>
            <a:ext cx="9136565" cy="7139555"/>
            <a:chOff x="14993" y="6433371"/>
            <a:chExt cx="9136565" cy="7139555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2743" y="6433371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13923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33333E-6 L 0.00035 -0.138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" t="7481" r="16285" b="11844"/>
          <a:stretch/>
        </p:blipFill>
        <p:spPr>
          <a:xfrm rot="21378438">
            <a:off x="-196896" y="233167"/>
            <a:ext cx="9618344" cy="696353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967" y="5006340"/>
            <a:ext cx="316254" cy="63250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42840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36565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00044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047 L -0.00122 -0.2678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2757" b="30034"/>
          <a:stretch/>
        </p:blipFill>
        <p:spPr>
          <a:xfrm>
            <a:off x="1" y="666309"/>
            <a:ext cx="9144000" cy="621201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778" y="5557520"/>
            <a:ext cx="508158" cy="1016317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35" y="5953642"/>
            <a:ext cx="9136565" cy="1071499"/>
            <a:chOff x="14993" y="6433371"/>
            <a:chExt cx="9136565" cy="1071499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498360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2743" y="6433371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7023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" t="7481" r="16285" b="11844"/>
          <a:stretch/>
        </p:blipFill>
        <p:spPr>
          <a:xfrm rot="21378438">
            <a:off x="-196896" y="233167"/>
            <a:ext cx="9618344" cy="696353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967" y="5006340"/>
            <a:ext cx="316254" cy="63250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3717" y="5598208"/>
            <a:ext cx="9140283" cy="1901002"/>
            <a:chOff x="14993" y="6969118"/>
            <a:chExt cx="9140283" cy="1901002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40283" cy="1863610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7812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1937</cp:revision>
  <cp:lastPrinted>2021-06-25T07:07:00Z</cp:lastPrinted>
  <dcterms:created xsi:type="dcterms:W3CDTF">2019-05-16T01:35:00Z</dcterms:created>
  <dcterms:modified xsi:type="dcterms:W3CDTF">2023-03-27T01:43:30Z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