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B2B3"/>
    <a:srgbClr val="FF0000"/>
    <a:srgbClr val="136DA1"/>
    <a:srgbClr val="98764F"/>
    <a:srgbClr val="775A3A"/>
    <a:srgbClr val="89673A"/>
    <a:srgbClr val="9D7D54"/>
    <a:srgbClr val="816041"/>
    <a:srgbClr val="E5E2D7"/>
    <a:srgbClr val="EDA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13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66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557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804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200" y="3596640"/>
            <a:ext cx="1247921" cy="2495843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5246556" y="4339854"/>
            <a:ext cx="121491" cy="60291"/>
          </a:xfrm>
          <a:prstGeom prst="rect">
            <a:avLst/>
          </a:prstGeom>
          <a:solidFill>
            <a:srgbClr val="AEB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6195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4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26" y="4233390"/>
            <a:ext cx="721779" cy="14435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2351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255 L -0.00122 -0.398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200" y="3596640"/>
            <a:ext cx="1247921" cy="2495843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5246556" y="4339854"/>
            <a:ext cx="121491" cy="60291"/>
          </a:xfrm>
          <a:prstGeom prst="rect">
            <a:avLst/>
          </a:prstGeom>
          <a:solidFill>
            <a:srgbClr val="AEB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23" name="グループ化 22"/>
          <p:cNvGrpSpPr/>
          <p:nvPr/>
        </p:nvGrpSpPr>
        <p:grpSpPr>
          <a:xfrm>
            <a:off x="0" y="4409437"/>
            <a:ext cx="9142553" cy="2495843"/>
            <a:chOff x="14993" y="6969118"/>
            <a:chExt cx="9142553" cy="249584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45845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0412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26" y="4233390"/>
            <a:ext cx="721779" cy="14435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700444"/>
            <a:ext cx="9136565" cy="2255941"/>
            <a:chOff x="14993" y="6969118"/>
            <a:chExt cx="9136565" cy="225594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21854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524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1937</cp:revision>
  <cp:lastPrinted>2021-06-25T07:07:00Z</cp:lastPrinted>
  <dcterms:created xsi:type="dcterms:W3CDTF">2019-05-16T01:35:00Z</dcterms:created>
  <dcterms:modified xsi:type="dcterms:W3CDTF">2023-03-27T01:41:57Z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