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4892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6752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0728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961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"/>
          <a:stretch/>
        </p:blipFill>
        <p:spPr>
          <a:xfrm>
            <a:off x="-11136" y="369376"/>
            <a:ext cx="9155136" cy="650894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72" y="4674283"/>
            <a:ext cx="380488" cy="76097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484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37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1"/>
            <a:ext cx="9143999" cy="685228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400" y="4539755"/>
            <a:ext cx="976560" cy="195312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428404"/>
            <a:ext cx="9144599" cy="6603808"/>
            <a:chOff x="-74" y="6969118"/>
            <a:chExt cx="915223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-74" y="7006510"/>
              <a:ext cx="915163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526" y="6969118"/>
              <a:ext cx="9151633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4170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 -0.518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"/>
          <a:stretch/>
        </p:blipFill>
        <p:spPr>
          <a:xfrm>
            <a:off x="-11136" y="369376"/>
            <a:ext cx="9155136" cy="650894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72" y="4674283"/>
            <a:ext cx="380488" cy="76097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3879" y="4582157"/>
            <a:ext cx="9155136" cy="2408952"/>
            <a:chOff x="14993" y="6969118"/>
            <a:chExt cx="9142553" cy="240895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37156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597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1"/>
            <a:ext cx="9143999" cy="685228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400" y="4539755"/>
            <a:ext cx="976560" cy="195312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3874976"/>
            <a:ext cx="9136565" cy="3178670"/>
            <a:chOff x="14993" y="6969118"/>
            <a:chExt cx="9136565" cy="317867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14127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3062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1937</cp:revision>
  <cp:lastPrinted>2021-06-25T07:07:00Z</cp:lastPrinted>
  <dcterms:created xsi:type="dcterms:W3CDTF">2019-05-16T01:35:00Z</dcterms:created>
  <dcterms:modified xsi:type="dcterms:W3CDTF">2023-03-27T01:40:16Z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