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92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024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3698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189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715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6817"/>
            <a:ext cx="9144000" cy="649118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145" y="3543789"/>
            <a:ext cx="1325955" cy="265190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3872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38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774" y="5295899"/>
            <a:ext cx="512843" cy="102568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983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277 L -0.00122 -0.25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6817"/>
            <a:ext cx="9144000" cy="649118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145" y="3543789"/>
            <a:ext cx="1325955" cy="265190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538977"/>
            <a:ext cx="9142553" cy="2390143"/>
            <a:chOff x="14993" y="6969118"/>
            <a:chExt cx="9142553" cy="239014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35275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72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774" y="5295899"/>
            <a:ext cx="512843" cy="102568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691044"/>
            <a:ext cx="9136565" cy="1265341"/>
            <a:chOff x="14993" y="6969118"/>
            <a:chExt cx="9136565" cy="126534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22794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0724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1933</cp:revision>
  <cp:lastPrinted>2021-06-25T07:07:00Z</cp:lastPrinted>
  <dcterms:created xsi:type="dcterms:W3CDTF">2019-05-16T01:35:00Z</dcterms:created>
  <dcterms:modified xsi:type="dcterms:W3CDTF">2023-03-27T01:37:14Z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