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574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284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170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319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45" y="2808513"/>
            <a:ext cx="1044000" cy="208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53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417 L -0.00069 -0.36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2740" b="25912"/>
          <a:stretch/>
        </p:blipFill>
        <p:spPr>
          <a:xfrm>
            <a:off x="-7034" y="707886"/>
            <a:ext cx="9158068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183" y="6007456"/>
            <a:ext cx="288000" cy="57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6926741"/>
            <a:ext cx="9139496" cy="7145095"/>
            <a:chOff x="14993" y="6427831"/>
            <a:chExt cx="9139496" cy="714509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5736" y="6427831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7052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254 L -0.00087 -0.131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45" y="2808513"/>
            <a:ext cx="1044000" cy="208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729477"/>
            <a:ext cx="9142553" cy="2180067"/>
            <a:chOff x="14993" y="6969118"/>
            <a:chExt cx="9142553" cy="218006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14267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246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2740" b="25912"/>
          <a:stretch/>
        </p:blipFill>
        <p:spPr>
          <a:xfrm>
            <a:off x="-7034" y="707886"/>
            <a:ext cx="9158068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183" y="6007456"/>
            <a:ext cx="288000" cy="57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7034" y="6027581"/>
            <a:ext cx="9158068" cy="906412"/>
            <a:chOff x="14993" y="6427831"/>
            <a:chExt cx="9139496" cy="90641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2773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5736" y="6427831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7484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1933</cp:revision>
  <cp:lastPrinted>2021-06-25T07:07:00Z</cp:lastPrinted>
  <dcterms:created xsi:type="dcterms:W3CDTF">2019-05-16T01:35:00Z</dcterms:created>
  <dcterms:modified xsi:type="dcterms:W3CDTF">2023-03-27T01:35:53Z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