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483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09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031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016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786" y="5588000"/>
            <a:ext cx="488000" cy="9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790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311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36" y="5463083"/>
            <a:ext cx="558377" cy="10297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28404"/>
            <a:ext cx="9144000" cy="6610581"/>
            <a:chOff x="-75" y="6969118"/>
            <a:chExt cx="9151633" cy="6610581"/>
          </a:xfrm>
        </p:grpSpPr>
        <p:sp>
          <p:nvSpPr>
            <p:cNvPr id="23" name="正方形/長方形 22"/>
            <p:cNvSpPr/>
            <p:nvPr/>
          </p:nvSpPr>
          <p:spPr>
            <a:xfrm>
              <a:off x="-75" y="7013283"/>
              <a:ext cx="915163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549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71 L -0.00069 -0.36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786" y="5588000"/>
            <a:ext cx="488000" cy="9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046214"/>
            <a:ext cx="9142553" cy="1863514"/>
            <a:chOff x="14993" y="6969118"/>
            <a:chExt cx="9142553" cy="186351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182612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099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36" y="5463083"/>
            <a:ext cx="558377" cy="10297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4928037"/>
            <a:ext cx="9136565" cy="2099884"/>
            <a:chOff x="14993" y="6969118"/>
            <a:chExt cx="9136565" cy="209988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6249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370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1963</cp:revision>
  <cp:lastPrinted>2021-06-25T07:07:00Z</cp:lastPrinted>
  <dcterms:created xsi:type="dcterms:W3CDTF">2019-05-16T01:35:00Z</dcterms:created>
  <dcterms:modified xsi:type="dcterms:W3CDTF">2023-03-27T01:34:28Z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