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457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38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699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598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06" y="4424516"/>
            <a:ext cx="696307" cy="128417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1.87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075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41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923" y="4412897"/>
            <a:ext cx="558377" cy="10297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42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47 L -0.00122 -0.45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06" y="4424516"/>
            <a:ext cx="696307" cy="128417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374614"/>
            <a:ext cx="9142553" cy="2574826"/>
            <a:chOff x="14993" y="6969118"/>
            <a:chExt cx="9142553" cy="257482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53743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1.87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4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923" y="4412897"/>
            <a:ext cx="558377" cy="10297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339764"/>
            <a:ext cx="9136565" cy="2599517"/>
            <a:chOff x="14993" y="6969118"/>
            <a:chExt cx="9136565" cy="259951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1"/>
              <a:ext cx="9129007" cy="256212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513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1961</cp:revision>
  <cp:lastPrinted>2021-06-25T07:07:00Z</cp:lastPrinted>
  <dcterms:created xsi:type="dcterms:W3CDTF">2019-05-16T01:35:00Z</dcterms:created>
  <dcterms:modified xsi:type="dcterms:W3CDTF">2023-03-27T01:29:32Z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