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5082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4558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4301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2142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89"/>
            <a:ext cx="9144000" cy="682371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165" y="4562168"/>
            <a:ext cx="816254" cy="150538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5799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09 L -0.00069 -0.200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l="685" r="794" b="295"/>
          <a:stretch/>
        </p:blipFill>
        <p:spPr>
          <a:xfrm>
            <a:off x="-1" y="704373"/>
            <a:ext cx="9144001" cy="615362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443" y="3961755"/>
            <a:ext cx="662517" cy="122185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42840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9306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486 L -0.00122 -0.348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89"/>
            <a:ext cx="9144000" cy="682371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165" y="4562168"/>
            <a:ext cx="816254" cy="1505386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5829462"/>
            <a:ext cx="9142553" cy="1062827"/>
            <a:chOff x="14993" y="6969118"/>
            <a:chExt cx="9142553" cy="1062827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02543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1172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l="685" r="794" b="295"/>
          <a:stretch/>
        </p:blipFill>
        <p:spPr>
          <a:xfrm>
            <a:off x="-1" y="704373"/>
            <a:ext cx="9144001" cy="615362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443" y="3961755"/>
            <a:ext cx="662517" cy="1221854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5050964"/>
            <a:ext cx="9136565" cy="1928956"/>
            <a:chOff x="14993" y="6969118"/>
            <a:chExt cx="9136565" cy="192895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89156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0.26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257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11482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1960</cp:revision>
  <cp:lastPrinted>2021-06-25T07:07:00Z</cp:lastPrinted>
  <dcterms:created xsi:type="dcterms:W3CDTF">2019-05-16T01:35:00Z</dcterms:created>
  <dcterms:modified xsi:type="dcterms:W3CDTF">2023-03-27T01:28:08Z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