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83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21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4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8" t="18884"/>
          <a:stretch/>
        </p:blipFill>
        <p:spPr>
          <a:xfrm>
            <a:off x="0" y="266218"/>
            <a:ext cx="9143999" cy="65917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902" y="5058137"/>
            <a:ext cx="824251" cy="152013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235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22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143" y="5023220"/>
            <a:ext cx="895869" cy="16522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28404"/>
            <a:ext cx="9144000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75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25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8" t="18884"/>
          <a:stretch/>
        </p:blipFill>
        <p:spPr>
          <a:xfrm>
            <a:off x="0" y="266218"/>
            <a:ext cx="9143999" cy="65917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902" y="5058137"/>
            <a:ext cx="824251" cy="152013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5645227"/>
            <a:ext cx="9142553" cy="1270264"/>
            <a:chOff x="14993" y="6969118"/>
            <a:chExt cx="9142553" cy="127026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123287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59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143" y="5023220"/>
            <a:ext cx="895869" cy="16522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681397"/>
            <a:ext cx="9144000" cy="1176602"/>
            <a:chOff x="14993" y="6969118"/>
            <a:chExt cx="9136565" cy="117660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113921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07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1960</cp:revision>
  <cp:lastPrinted>2021-06-25T07:07:00Z</cp:lastPrinted>
  <dcterms:created xsi:type="dcterms:W3CDTF">2019-05-16T01:35:00Z</dcterms:created>
  <dcterms:modified xsi:type="dcterms:W3CDTF">2023-03-27T01:26:03Z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