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188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553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23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249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86525"/>
            <a:ext cx="9144000" cy="63714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2" y="4761653"/>
            <a:ext cx="971762" cy="17921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329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39 L -4.44444E-6 -0.2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6" t="6761" b="30637"/>
          <a:stretch/>
        </p:blipFill>
        <p:spPr>
          <a:xfrm>
            <a:off x="-14640" y="609600"/>
            <a:ext cx="9158640" cy="62533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30" y="5347402"/>
            <a:ext cx="720090" cy="132803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4640" y="7414858"/>
            <a:ext cx="9158640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2946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7 L 0.00087 -0.19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86525"/>
            <a:ext cx="9144000" cy="63714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2" y="4761653"/>
            <a:ext cx="971762" cy="17921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712774"/>
            <a:ext cx="9142553" cy="1145226"/>
            <a:chOff x="14993" y="6969118"/>
            <a:chExt cx="9142553" cy="114522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10783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991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6" t="6761" b="30637"/>
          <a:stretch/>
        </p:blipFill>
        <p:spPr>
          <a:xfrm>
            <a:off x="-7442" y="609600"/>
            <a:ext cx="9151441" cy="62484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30" y="5347402"/>
            <a:ext cx="720090" cy="1328035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6054423"/>
            <a:ext cx="9136565" cy="803576"/>
            <a:chOff x="14993" y="6969118"/>
            <a:chExt cx="9136565" cy="80357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36565" cy="76618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0.79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052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1960</cp:revision>
  <cp:lastPrinted>2021-06-25T07:07:00Z</cp:lastPrinted>
  <dcterms:created xsi:type="dcterms:W3CDTF">2019-05-16T01:35:00Z</dcterms:created>
  <dcterms:modified xsi:type="dcterms:W3CDTF">2023-03-27T01:22:05Z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