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3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93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7151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93586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9858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"/>
            <a:ext cx="9143999" cy="682371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346" y="3766406"/>
            <a:ext cx="1478353" cy="2726469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1298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09 L -0.00069 -0.3393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72" y="0"/>
            <a:ext cx="9151172" cy="686337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26" y="5121899"/>
            <a:ext cx="636270" cy="117344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42840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5680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371 L -0.00122 -0.2599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"/>
            <a:ext cx="9143999" cy="682371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346" y="3766406"/>
            <a:ext cx="1478353" cy="2726469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4875732"/>
            <a:ext cx="9142553" cy="2016558"/>
            <a:chOff x="14993" y="6969118"/>
            <a:chExt cx="9142553" cy="201655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97916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4646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72" y="0"/>
            <a:ext cx="9151172" cy="686337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26" y="5121899"/>
            <a:ext cx="636270" cy="117344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4532" y="5650404"/>
            <a:ext cx="9139468" cy="1294406"/>
            <a:chOff x="14993" y="6969118"/>
            <a:chExt cx="9136565" cy="129440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25701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655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11474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1957</cp:revision>
  <cp:lastPrinted>2021-06-25T07:07:00Z</cp:lastPrinted>
  <dcterms:created xsi:type="dcterms:W3CDTF">2019-05-16T01:35:00Z</dcterms:created>
  <dcterms:modified xsi:type="dcterms:W3CDTF">2023-03-27T01:18:00Z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