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38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085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971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0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6" y="4616140"/>
            <a:ext cx="688413" cy="126961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032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404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1069"/>
          <a:stretch/>
        </p:blipFill>
        <p:spPr>
          <a:xfrm>
            <a:off x="-2726" y="578633"/>
            <a:ext cx="9146726" cy="62793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61" y="4754880"/>
            <a:ext cx="264775" cy="48831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398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62 L -0.00122 -0.4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6" y="4616140"/>
            <a:ext cx="688413" cy="126961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411977"/>
            <a:ext cx="9142553" cy="2532833"/>
            <a:chOff x="14993" y="6969118"/>
            <a:chExt cx="9142553" cy="253283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954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1069"/>
          <a:stretch/>
        </p:blipFill>
        <p:spPr>
          <a:xfrm>
            <a:off x="-2726" y="578633"/>
            <a:ext cx="9146726" cy="62793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61" y="4754880"/>
            <a:ext cx="264775" cy="48831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662054"/>
            <a:ext cx="9136565" cy="2302626"/>
            <a:chOff x="14993" y="6969118"/>
            <a:chExt cx="9136565" cy="230262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6523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746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1958</cp:revision>
  <cp:lastPrinted>2021-06-25T07:07:00Z</cp:lastPrinted>
  <dcterms:created xsi:type="dcterms:W3CDTF">2019-05-16T01:35:00Z</dcterms:created>
  <dcterms:modified xsi:type="dcterms:W3CDTF">2023-03-27T01:15:36Z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