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32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619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138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99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495"/>
            <a:ext cx="9144000" cy="668950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85" y="2918520"/>
            <a:ext cx="1938094" cy="357435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156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2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5"/>
            <a:ext cx="9144000" cy="68675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21" y="4463627"/>
            <a:ext cx="891445" cy="16440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493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78 L -0.00122 -0.269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495"/>
            <a:ext cx="9144000" cy="668950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85" y="2918520"/>
            <a:ext cx="1938094" cy="357435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350805"/>
            <a:ext cx="9142553" cy="1568155"/>
            <a:chOff x="14993" y="6969118"/>
            <a:chExt cx="9142553" cy="167569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63829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42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5"/>
            <a:ext cx="9144000" cy="68675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21" y="4463627"/>
            <a:ext cx="891445" cy="16440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589444"/>
            <a:ext cx="9136565" cy="1390476"/>
            <a:chOff x="14993" y="6969118"/>
            <a:chExt cx="9136565" cy="139047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3530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3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1954</cp:revision>
  <cp:lastPrinted>2021-06-25T07:07:00Z</cp:lastPrinted>
  <dcterms:created xsi:type="dcterms:W3CDTF">2019-05-16T01:35:00Z</dcterms:created>
  <dcterms:modified xsi:type="dcterms:W3CDTF">2023-03-27T01:13:51Z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