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032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912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651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17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5611"/>
            <a:ext cx="9144000" cy="63823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25" y="3565077"/>
            <a:ext cx="1440255" cy="265620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320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01 L -0.00138 -0.1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"/>
          <a:stretch/>
        </p:blipFill>
        <p:spPr>
          <a:xfrm>
            <a:off x="-10161" y="707886"/>
            <a:ext cx="915416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574" y="5098068"/>
            <a:ext cx="912866" cy="168356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6888141"/>
            <a:ext cx="9139105" cy="7144071"/>
            <a:chOff x="14993" y="6428855"/>
            <a:chExt cx="9139105" cy="714407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345" y="642885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77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555 L -0.00122 -0.130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5611"/>
            <a:ext cx="9144000" cy="63823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25" y="3565077"/>
            <a:ext cx="1440255" cy="265620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863313"/>
            <a:ext cx="9142553" cy="1059035"/>
            <a:chOff x="14993" y="6969118"/>
            <a:chExt cx="9142553" cy="105903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1"/>
              <a:ext cx="9136503" cy="102164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299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"/>
          <a:stretch/>
        </p:blipFill>
        <p:spPr>
          <a:xfrm>
            <a:off x="-10161" y="707886"/>
            <a:ext cx="915416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574" y="5098068"/>
            <a:ext cx="912866" cy="168356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61" y="6000834"/>
            <a:ext cx="9139105" cy="905388"/>
            <a:chOff x="14993" y="6428855"/>
            <a:chExt cx="9139105" cy="90538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277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345" y="642885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303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1954</cp:revision>
  <cp:lastPrinted>2021-06-25T07:07:00Z</cp:lastPrinted>
  <dcterms:created xsi:type="dcterms:W3CDTF">2019-05-16T01:35:00Z</dcterms:created>
  <dcterms:modified xsi:type="dcterms:W3CDTF">2023-03-27T01:11:31Z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