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58" r:id="rId2"/>
    <p:sldId id="259" r:id="rId3"/>
    <p:sldId id="260" r:id="rId4"/>
    <p:sldId id="261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830" autoAdjust="0"/>
    <p:restoredTop sz="93253" autoAdjust="0"/>
  </p:normalViewPr>
  <p:slideViewPr>
    <p:cSldViewPr snapToGrid="0">
      <p:cViewPr varScale="1">
        <p:scale>
          <a:sx n="105" d="100"/>
          <a:sy n="105" d="100"/>
        </p:scale>
        <p:origin x="1344" y="67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514869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289890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999155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082490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48479"/>
            <a:ext cx="9144000" cy="6609522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9185" y="4389119"/>
            <a:ext cx="910909" cy="1821815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7497" y="7205977"/>
            <a:ext cx="9142553" cy="6603808"/>
            <a:chOff x="14993" y="6969118"/>
            <a:chExt cx="9142553" cy="6603808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1.52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719118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69 0.00115 L -0.00069 -0.4136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074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09840"/>
            <a:ext cx="9144000" cy="6552543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6974" y="4489025"/>
            <a:ext cx="1050026" cy="2100052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15055" y="7428404"/>
            <a:ext cx="9136565" cy="6603808"/>
            <a:chOff x="14993" y="6969118"/>
            <a:chExt cx="9136565" cy="6603808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328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1.52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74925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22 -0.00046 L -0.00122 -0.4587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91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48479"/>
            <a:ext cx="9144000" cy="6609522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9185" y="4389119"/>
            <a:ext cx="910909" cy="1821815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1447" y="4367348"/>
            <a:ext cx="9142553" cy="2570481"/>
            <a:chOff x="14993" y="6969118"/>
            <a:chExt cx="9142553" cy="2570481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2533089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1.52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896937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09840"/>
            <a:ext cx="9144000" cy="6552543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6974" y="4489025"/>
            <a:ext cx="1050026" cy="2100052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7257" y="4284611"/>
            <a:ext cx="9136565" cy="2609675"/>
            <a:chOff x="14993" y="6969118"/>
            <a:chExt cx="9136565" cy="2609675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2572283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328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1.52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528994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11408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1953</cp:revision>
  <cp:lastPrinted>2021-06-25T07:07:00Z</cp:lastPrinted>
  <dcterms:created xsi:type="dcterms:W3CDTF">2019-05-16T01:35:00Z</dcterms:created>
  <dcterms:modified xsi:type="dcterms:W3CDTF">2023-03-27T01:09:50Z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