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305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962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91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32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05" y="4847771"/>
            <a:ext cx="414001" cy="8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629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44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47" y="4592841"/>
            <a:ext cx="486509" cy="9730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078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52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05" y="4847771"/>
            <a:ext cx="414001" cy="8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117337"/>
            <a:ext cx="9142553" cy="2801623"/>
            <a:chOff x="14993" y="6969118"/>
            <a:chExt cx="9142553" cy="280162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7642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59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47" y="4592841"/>
            <a:ext cx="486509" cy="97301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702224"/>
            <a:ext cx="9136565" cy="3226896"/>
            <a:chOff x="14993" y="6969118"/>
            <a:chExt cx="9136565" cy="322689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1895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970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2023-03-27T00:59:18Z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