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7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22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981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174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417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6"/>
          <a:stretch/>
        </p:blipFill>
        <p:spPr>
          <a:xfrm>
            <a:off x="0" y="666750"/>
            <a:ext cx="9144000" cy="621583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268" y="3429000"/>
            <a:ext cx="1297064" cy="259412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4456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15 L -0.00069 -0.644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544" y="5340499"/>
            <a:ext cx="701882" cy="140376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9425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301 L -0.00122 -0.335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6"/>
          <a:stretch/>
        </p:blipFill>
        <p:spPr>
          <a:xfrm>
            <a:off x="0" y="666750"/>
            <a:ext cx="9144000" cy="621583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268" y="3429000"/>
            <a:ext cx="1297064" cy="259412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2790122"/>
            <a:ext cx="9142553" cy="4394450"/>
            <a:chOff x="14993" y="6969118"/>
            <a:chExt cx="9142553" cy="439445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35705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2466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544" y="5340499"/>
            <a:ext cx="701882" cy="140376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021210"/>
            <a:ext cx="9136565" cy="1880333"/>
            <a:chOff x="14993" y="6969118"/>
            <a:chExt cx="9136565" cy="1880333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84294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813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1952</cp:revision>
  <cp:lastPrinted>2021-06-25T07:07:00Z</cp:lastPrinted>
  <dcterms:created xsi:type="dcterms:W3CDTF">2019-05-16T01:35:00Z</dcterms:created>
  <dcterms:modified xsi:type="dcterms:W3CDTF">2023-03-27T00:57:04Z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