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0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333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938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258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117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9" b="18720"/>
          <a:stretch/>
        </p:blipFill>
        <p:spPr>
          <a:xfrm>
            <a:off x="0" y="309589"/>
            <a:ext cx="9144000" cy="65631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72" y="4550229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114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795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1" t="7614" r="560" b="18993"/>
          <a:stretch/>
        </p:blipFill>
        <p:spPr>
          <a:xfrm>
            <a:off x="-1" y="97221"/>
            <a:ext cx="9144001" cy="68064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559" y="5558931"/>
            <a:ext cx="351041" cy="7020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27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41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9" b="18720"/>
          <a:stretch/>
        </p:blipFill>
        <p:spPr>
          <a:xfrm>
            <a:off x="0" y="309589"/>
            <a:ext cx="9144000" cy="65631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72" y="4550229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1751111"/>
            <a:ext cx="9142553" cy="5215746"/>
            <a:chOff x="14993" y="6969118"/>
            <a:chExt cx="9142553" cy="521574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517835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5980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1" t="7614" r="560" b="18993"/>
          <a:stretch/>
        </p:blipFill>
        <p:spPr>
          <a:xfrm>
            <a:off x="-1" y="97221"/>
            <a:ext cx="9144001" cy="68064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559" y="5558931"/>
            <a:ext cx="351041" cy="7020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451045"/>
            <a:ext cx="9136565" cy="2542639"/>
            <a:chOff x="14993" y="6969118"/>
            <a:chExt cx="9136565" cy="254263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5052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7238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1953</cp:revision>
  <cp:lastPrinted>2021-06-25T07:07:00Z</cp:lastPrinted>
  <dcterms:created xsi:type="dcterms:W3CDTF">2019-05-16T01:35:00Z</dcterms:created>
  <dcterms:modified xsi:type="dcterms:W3CDTF">2023-03-27T00:55:42Z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