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76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925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763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15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815"/>
            <a:ext cx="9144000" cy="65741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391" y="3911711"/>
            <a:ext cx="1403849" cy="280769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773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439 L -0.00069 -0.33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81" y="4694637"/>
            <a:ext cx="306048" cy="61209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0624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24 L -0.00122 -0.3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815"/>
            <a:ext cx="9144000" cy="65741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391" y="3911711"/>
            <a:ext cx="1403849" cy="280769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889497"/>
            <a:ext cx="9142553" cy="2055313"/>
            <a:chOff x="14993" y="6969118"/>
            <a:chExt cx="9142553" cy="205531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01792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4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81" y="4694637"/>
            <a:ext cx="306048" cy="61209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902193"/>
            <a:ext cx="9136565" cy="2016767"/>
            <a:chOff x="14993" y="6969118"/>
            <a:chExt cx="9136565" cy="201676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97937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7406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1950</cp:revision>
  <cp:lastPrinted>2021-06-25T07:07:00Z</cp:lastPrinted>
  <dcterms:created xsi:type="dcterms:W3CDTF">2019-05-16T01:35:00Z</dcterms:created>
  <dcterms:modified xsi:type="dcterms:W3CDTF">2023-03-27T00:52:19Z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