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302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7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578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61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2" b="6751"/>
          <a:stretch/>
        </p:blipFill>
        <p:spPr>
          <a:xfrm>
            <a:off x="0" y="241305"/>
            <a:ext cx="9144000" cy="66312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75" y="5087257"/>
            <a:ext cx="558000" cy="111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83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34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93"/>
            <a:ext cx="9144000" cy="67511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200" y="5012267"/>
            <a:ext cx="464138" cy="92827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3883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36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2" b="6751"/>
          <a:stretch/>
        </p:blipFill>
        <p:spPr>
          <a:xfrm>
            <a:off x="0" y="241305"/>
            <a:ext cx="9144000" cy="66312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75" y="5087257"/>
            <a:ext cx="558000" cy="111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861920"/>
            <a:ext cx="9142553" cy="2046880"/>
            <a:chOff x="14993" y="6969118"/>
            <a:chExt cx="9142553" cy="204688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094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720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93"/>
            <a:ext cx="9144000" cy="67511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200" y="5012267"/>
            <a:ext cx="464138" cy="92827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826719"/>
            <a:ext cx="9136565" cy="2138174"/>
            <a:chOff x="14993" y="6969118"/>
            <a:chExt cx="9136565" cy="213817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0078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911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740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2023-03-27T00:50:23Z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