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518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322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11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75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300" y="5160875"/>
            <a:ext cx="666000" cy="133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280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31 L -0.00069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65"/>
          <a:stretch/>
        </p:blipFill>
        <p:spPr>
          <a:xfrm>
            <a:off x="-3117" y="689379"/>
            <a:ext cx="9147117" cy="61903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134" y="3911599"/>
            <a:ext cx="432000" cy="86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245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560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300" y="5160875"/>
            <a:ext cx="666000" cy="133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528091"/>
            <a:ext cx="9142553" cy="2411189"/>
            <a:chOff x="14993" y="6969118"/>
            <a:chExt cx="9142553" cy="241118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37379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07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65"/>
          <a:stretch/>
        </p:blipFill>
        <p:spPr>
          <a:xfrm>
            <a:off x="-3117" y="689379"/>
            <a:ext cx="9147117" cy="61903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134" y="3911599"/>
            <a:ext cx="432000" cy="86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3470752"/>
            <a:ext cx="9136565" cy="3467077"/>
            <a:chOff x="14993" y="6969118"/>
            <a:chExt cx="9136565" cy="346707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42968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597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1948</cp:revision>
  <cp:lastPrinted>2021-06-25T07:07:00Z</cp:lastPrinted>
  <dcterms:created xsi:type="dcterms:W3CDTF">2019-05-16T01:35:00Z</dcterms:created>
  <dcterms:modified xsi:type="dcterms:W3CDTF">2023-03-27T00:40:23Z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