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6839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010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1037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050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t="8900"/>
          <a:stretch/>
        </p:blipFill>
        <p:spPr>
          <a:xfrm>
            <a:off x="0" y="502920"/>
            <a:ext cx="9144000" cy="63550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651" y="4715426"/>
            <a:ext cx="400549" cy="80109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3055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93 L -0.00069 -0.45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894" y="5498264"/>
            <a:ext cx="417566" cy="83513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157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116 L -0.00122 -0.380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t="8900"/>
          <a:stretch/>
        </p:blipFill>
        <p:spPr>
          <a:xfrm>
            <a:off x="0" y="502920"/>
            <a:ext cx="9144000" cy="635508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651" y="4715426"/>
            <a:ext cx="400549" cy="80109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043776"/>
            <a:ext cx="9142553" cy="2901034"/>
            <a:chOff x="14993" y="6969118"/>
            <a:chExt cx="9142553" cy="2901034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86364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4731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894" y="5498264"/>
            <a:ext cx="417566" cy="83513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4715684"/>
            <a:ext cx="9136565" cy="2229126"/>
            <a:chOff x="14993" y="6969118"/>
            <a:chExt cx="9136565" cy="222912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19173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8512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1945</cp:revision>
  <cp:lastPrinted>2021-06-25T07:07:00Z</cp:lastPrinted>
  <dcterms:created xsi:type="dcterms:W3CDTF">2019-05-16T01:35:00Z</dcterms:created>
  <dcterms:modified xsi:type="dcterms:W3CDTF">2023-03-23T07:57:57Z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