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33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823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546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654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0" t="31804"/>
          <a:stretch/>
        </p:blipFill>
        <p:spPr>
          <a:xfrm>
            <a:off x="0" y="311381"/>
            <a:ext cx="9144000" cy="65466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942" y="4035990"/>
            <a:ext cx="590566" cy="118113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69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625 L -0.00069 -0.695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68"/>
            <a:ext cx="9151620" cy="687336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071" y="4529000"/>
            <a:ext cx="378000" cy="75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177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232 L -0.00122 -0.549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0" t="31804"/>
          <a:stretch/>
        </p:blipFill>
        <p:spPr>
          <a:xfrm>
            <a:off x="0" y="311381"/>
            <a:ext cx="9144000" cy="65466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942" y="4035990"/>
            <a:ext cx="590566" cy="118113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428576"/>
            <a:ext cx="9142553" cy="4487481"/>
            <a:chOff x="14993" y="6969118"/>
            <a:chExt cx="9142553" cy="448748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45008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6318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68"/>
            <a:ext cx="9151620" cy="687336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071" y="4529000"/>
            <a:ext cx="378000" cy="75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3552927"/>
            <a:ext cx="9136565" cy="3377118"/>
            <a:chOff x="14993" y="6969118"/>
            <a:chExt cx="9136565" cy="337711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33972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18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2023-03-23T07:55:45Z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