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678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832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505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64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1" t="20543"/>
          <a:stretch/>
        </p:blipFill>
        <p:spPr>
          <a:xfrm>
            <a:off x="-7620" y="396240"/>
            <a:ext cx="9151620" cy="64617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449" y="3799883"/>
            <a:ext cx="613911" cy="122782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29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3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89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74" y="4869192"/>
            <a:ext cx="934032" cy="186806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3717" y="7383941"/>
            <a:ext cx="9136565" cy="7141031"/>
            <a:chOff x="14993" y="6431895"/>
            <a:chExt cx="9136565" cy="714103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643189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612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 -0.185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1" t="20543"/>
          <a:stretch/>
        </p:blipFill>
        <p:spPr>
          <a:xfrm>
            <a:off x="-7620" y="396240"/>
            <a:ext cx="9151620" cy="64617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449" y="3799883"/>
            <a:ext cx="613911" cy="122782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012463"/>
            <a:ext cx="9142553" cy="1926817"/>
            <a:chOff x="14993" y="6969118"/>
            <a:chExt cx="9142553" cy="192681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88942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596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89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74" y="4869192"/>
            <a:ext cx="934032" cy="186806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6656" y="6083461"/>
            <a:ext cx="9151019" cy="902348"/>
            <a:chOff x="539" y="6431895"/>
            <a:chExt cx="9151019" cy="90234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277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539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643189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0164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2023-03-23T07:51:37Z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