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2453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7959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470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0066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" r="12843"/>
          <a:stretch/>
        </p:blipFill>
        <p:spPr>
          <a:xfrm>
            <a:off x="-6774" y="707886"/>
            <a:ext cx="9150773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102" y="5100362"/>
            <a:ext cx="341042" cy="682083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826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09 L -0.00069 -0.215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156" y="5257371"/>
            <a:ext cx="544895" cy="108978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141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416 L -0.00122 -0.151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" r="12843"/>
          <a:stretch/>
        </p:blipFill>
        <p:spPr>
          <a:xfrm>
            <a:off x="-6774" y="707886"/>
            <a:ext cx="9150773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102" y="5100362"/>
            <a:ext cx="341042" cy="682083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6775" y="5730190"/>
            <a:ext cx="9142553" cy="1223608"/>
            <a:chOff x="14993" y="6969118"/>
            <a:chExt cx="9142553" cy="12236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1862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7913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156" y="5257371"/>
            <a:ext cx="544895" cy="108978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6284535"/>
            <a:ext cx="9136565" cy="628940"/>
            <a:chOff x="14993" y="6969118"/>
            <a:chExt cx="9136565" cy="628940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591548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3353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1944</cp:revision>
  <cp:lastPrinted>2021-06-25T07:07:00Z</cp:lastPrinted>
  <dcterms:created xsi:type="dcterms:W3CDTF">2019-05-16T01:35:00Z</dcterms:created>
  <dcterms:modified xsi:type="dcterms:W3CDTF">2023-03-23T07:49:55Z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