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2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6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93130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37347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10844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74896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6" r="10671"/>
          <a:stretch/>
        </p:blipFill>
        <p:spPr>
          <a:xfrm>
            <a:off x="-2" y="707886"/>
            <a:ext cx="9144001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5318" y="3826383"/>
            <a:ext cx="1458940" cy="291788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1.42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256570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-0.00209 L -0.00069 -0.4759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37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15" r="34584"/>
          <a:stretch/>
        </p:blipFill>
        <p:spPr>
          <a:xfrm>
            <a:off x="0" y="690775"/>
            <a:ext cx="9154159" cy="616722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3968" y="5354320"/>
            <a:ext cx="343911" cy="687822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32172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1.42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136796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-0.00208 L -0.00122 -0.2793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8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6" r="10671"/>
          <a:stretch/>
        </p:blipFill>
        <p:spPr>
          <a:xfrm>
            <a:off x="-2" y="707886"/>
            <a:ext cx="9144001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5318" y="3826383"/>
            <a:ext cx="1458940" cy="291788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3954777"/>
            <a:ext cx="9142553" cy="3031617"/>
            <a:chOff x="14993" y="6969118"/>
            <a:chExt cx="9142553" cy="3031617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2994225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1.42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44017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15" r="34584"/>
          <a:stretch/>
        </p:blipFill>
        <p:spPr>
          <a:xfrm>
            <a:off x="0" y="690775"/>
            <a:ext cx="9154159" cy="616722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3968" y="5354320"/>
            <a:ext cx="343911" cy="687822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0" y="5401484"/>
            <a:ext cx="9154159" cy="1503680"/>
            <a:chOff x="14993" y="6969118"/>
            <a:chExt cx="9136565" cy="1503680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1466288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1.42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249727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11400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1943</cp:revision>
  <cp:lastPrinted>2021-06-25T07:07:00Z</cp:lastPrinted>
  <dcterms:created xsi:type="dcterms:W3CDTF">2019-05-16T01:35:00Z</dcterms:created>
  <dcterms:modified xsi:type="dcterms:W3CDTF">2023-03-23T07:46:02Z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