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2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951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71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406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0692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3" t="10687"/>
          <a:stretch/>
        </p:blipFill>
        <p:spPr>
          <a:xfrm>
            <a:off x="0" y="449342"/>
            <a:ext cx="9144000" cy="640865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660" y="4913086"/>
            <a:ext cx="774000" cy="1548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0.92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9187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51 L -0.00069 -0.2358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55" y="-4392"/>
            <a:ext cx="9149856" cy="686239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848" y="5307753"/>
            <a:ext cx="539915" cy="107983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0.92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69080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416 L -0.00122 -0.221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3" t="10687"/>
          <a:stretch/>
        </p:blipFill>
        <p:spPr>
          <a:xfrm>
            <a:off x="0" y="449342"/>
            <a:ext cx="9144000" cy="640865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660" y="4913086"/>
            <a:ext cx="774000" cy="1548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5585761"/>
            <a:ext cx="9142553" cy="1375290"/>
            <a:chOff x="14993" y="6969118"/>
            <a:chExt cx="9142553" cy="1375290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33789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0.92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6760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2" y="-4392"/>
            <a:ext cx="9188332" cy="689124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848" y="5307753"/>
            <a:ext cx="539915" cy="107983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5807028"/>
            <a:ext cx="9136565" cy="1079830"/>
            <a:chOff x="14993" y="6969118"/>
            <a:chExt cx="9136565" cy="1079830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04243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0.92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9070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1942</cp:revision>
  <cp:lastPrinted>2021-06-25T07:07:00Z</cp:lastPrinted>
  <dcterms:created xsi:type="dcterms:W3CDTF">2019-05-16T01:35:00Z</dcterms:created>
  <dcterms:modified xsi:type="dcterms:W3CDTF">2023-03-23T07:43:14Z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