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128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78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08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-6050" y="703797"/>
            <a:ext cx="9150050" cy="61846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22" t="63347" r="63926" b="19944"/>
          <a:stretch/>
        </p:blipFill>
        <p:spPr>
          <a:xfrm>
            <a:off x="2786743" y="5050971"/>
            <a:ext cx="508000" cy="114662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669" y="5348513"/>
            <a:ext cx="396000" cy="7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0149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22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4"/>
          <a:stretch/>
        </p:blipFill>
        <p:spPr>
          <a:xfrm>
            <a:off x="0" y="707886"/>
            <a:ext cx="915754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569" y="4622799"/>
            <a:ext cx="414000" cy="82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51620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202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87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42643E-17 -4.07407E-6 L -0.00122 -0.34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-6050" y="703797"/>
            <a:ext cx="9150050" cy="61846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22" t="63347" r="63926" b="19944"/>
          <a:stretch/>
        </p:blipFill>
        <p:spPr>
          <a:xfrm>
            <a:off x="2786743" y="5050971"/>
            <a:ext cx="508000" cy="114662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669" y="5348513"/>
            <a:ext cx="396000" cy="7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44698"/>
            <a:ext cx="9142553" cy="1293131"/>
            <a:chOff x="14993" y="6969118"/>
            <a:chExt cx="9142553" cy="129313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5573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415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4"/>
          <a:stretch/>
        </p:blipFill>
        <p:spPr>
          <a:xfrm>
            <a:off x="0" y="707886"/>
            <a:ext cx="915754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569" y="4622799"/>
            <a:ext cx="414000" cy="82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926504"/>
            <a:ext cx="9157547" cy="1996810"/>
            <a:chOff x="4503" y="6969118"/>
            <a:chExt cx="9157547" cy="1996810"/>
          </a:xfrm>
        </p:grpSpPr>
        <p:sp>
          <p:nvSpPr>
            <p:cNvPr id="23" name="正方形/長方形 22"/>
            <p:cNvSpPr/>
            <p:nvPr/>
          </p:nvSpPr>
          <p:spPr>
            <a:xfrm>
              <a:off x="4503" y="7006511"/>
              <a:ext cx="9157547" cy="19594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3297" y="700651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69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2023-03-23T07:39:34Z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