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79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748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226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525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291"/>
          <a:stretch/>
        </p:blipFill>
        <p:spPr>
          <a:xfrm>
            <a:off x="0" y="95146"/>
            <a:ext cx="9144000" cy="67628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974" y="4001668"/>
            <a:ext cx="1245606" cy="24912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472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24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21" y="5341620"/>
            <a:ext cx="539915" cy="107983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169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625 L -0.00122 -0.18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1291"/>
          <a:stretch/>
        </p:blipFill>
        <p:spPr>
          <a:xfrm>
            <a:off x="0" y="95146"/>
            <a:ext cx="9144000" cy="67628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974" y="4001668"/>
            <a:ext cx="1245606" cy="249120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544817"/>
            <a:ext cx="9142553" cy="1408329"/>
            <a:chOff x="14993" y="6969118"/>
            <a:chExt cx="9142553" cy="140832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37093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741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21" y="5341620"/>
            <a:ext cx="539915" cy="107983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6041564"/>
            <a:ext cx="9136565" cy="816436"/>
            <a:chOff x="14993" y="6969118"/>
            <a:chExt cx="9136565" cy="81643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77904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473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2023-03-23T07:31:58Z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