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509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30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097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510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20269" r="8302" b="366"/>
          <a:stretch/>
        </p:blipFill>
        <p:spPr>
          <a:xfrm>
            <a:off x="0" y="291253"/>
            <a:ext cx="9149183" cy="66175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894" y="4714240"/>
            <a:ext cx="266013" cy="53202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5433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15 L -0.00069 -0.312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4434348"/>
            <a:ext cx="617624" cy="123524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8496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24 L -0.00122 -0.310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20269" r="8302" b="366"/>
          <a:stretch/>
        </p:blipFill>
        <p:spPr>
          <a:xfrm>
            <a:off x="0" y="291253"/>
            <a:ext cx="9149183" cy="66175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894" y="4714240"/>
            <a:ext cx="266013" cy="53202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062217"/>
            <a:ext cx="9142553" cy="1928892"/>
            <a:chOff x="14993" y="6969118"/>
            <a:chExt cx="9142553" cy="192889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89150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119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4434348"/>
            <a:ext cx="617624" cy="123524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198284"/>
            <a:ext cx="9136565" cy="1761316"/>
            <a:chOff x="14993" y="6969118"/>
            <a:chExt cx="9136565" cy="176131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72392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3268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1938</cp:revision>
  <cp:lastPrinted>2021-06-25T07:07:00Z</cp:lastPrinted>
  <dcterms:created xsi:type="dcterms:W3CDTF">2019-05-16T01:35:00Z</dcterms:created>
  <dcterms:modified xsi:type="dcterms:W3CDTF">2023-03-23T07:30:36Z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