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549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55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267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759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66" y="4905587"/>
            <a:ext cx="407406" cy="8148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480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4"/>
            <a:ext cx="9151620" cy="68637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24" y="4652779"/>
            <a:ext cx="497152" cy="99430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29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4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66" y="4905587"/>
            <a:ext cx="407406" cy="8148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541436"/>
            <a:ext cx="9142553" cy="2390307"/>
            <a:chOff x="14993" y="6969118"/>
            <a:chExt cx="9142553" cy="239030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23529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28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4"/>
            <a:ext cx="9151620" cy="68637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24" y="4652779"/>
            <a:ext cx="497152" cy="99430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4214731"/>
            <a:ext cx="9136565" cy="2714389"/>
            <a:chOff x="14993" y="6969118"/>
            <a:chExt cx="9136565" cy="271438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6769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433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2023-03-23T07:29:16Z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