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1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074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8441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582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413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447" b="27859"/>
          <a:stretch/>
        </p:blipFill>
        <p:spPr>
          <a:xfrm>
            <a:off x="0" y="275883"/>
            <a:ext cx="9144000" cy="658211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086" y="5274733"/>
            <a:ext cx="407406" cy="81481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5262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323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/>
          <a:stretch/>
        </p:blipFill>
        <p:spPr>
          <a:xfrm>
            <a:off x="-6774" y="707886"/>
            <a:ext cx="9150773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284" y="5134187"/>
            <a:ext cx="560811" cy="112162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6719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4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2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447" b="27859"/>
          <a:stretch/>
        </p:blipFill>
        <p:spPr>
          <a:xfrm>
            <a:off x="0" y="275883"/>
            <a:ext cx="9144000" cy="658211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086" y="5274733"/>
            <a:ext cx="407406" cy="81481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991097"/>
            <a:ext cx="9142553" cy="1953713"/>
            <a:chOff x="14993" y="6969118"/>
            <a:chExt cx="9142553" cy="195371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91632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2701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/>
          <a:stretch/>
        </p:blipFill>
        <p:spPr>
          <a:xfrm>
            <a:off x="-6774" y="707886"/>
            <a:ext cx="9150773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284" y="5134187"/>
            <a:ext cx="560811" cy="112162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578524"/>
            <a:ext cx="9136565" cy="2377861"/>
            <a:chOff x="14993" y="6969118"/>
            <a:chExt cx="9136565" cy="237786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34046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8095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1936</cp:revision>
  <cp:lastPrinted>2021-06-25T07:07:00Z</cp:lastPrinted>
  <dcterms:created xsi:type="dcterms:W3CDTF">2019-05-16T01:35:00Z</dcterms:created>
  <dcterms:modified xsi:type="dcterms:W3CDTF">2023-03-23T07:27:46Z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