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30" autoAdjust="0"/>
    <p:restoredTop sz="93253" autoAdjust="0"/>
  </p:normalViewPr>
  <p:slideViewPr>
    <p:cSldViewPr snapToGrid="0">
      <p:cViewPr>
        <p:scale>
          <a:sx n="100" d="100"/>
          <a:sy n="100" d="100"/>
        </p:scale>
        <p:origin x="1488" y="13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43663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12876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32580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8446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37" b="7271"/>
          <a:stretch/>
        </p:blipFill>
        <p:spPr>
          <a:xfrm>
            <a:off x="1" y="396239"/>
            <a:ext cx="9144000" cy="648231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3343" y="4107543"/>
            <a:ext cx="864000" cy="1728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2.04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60216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0.00324 L -4.44444E-6 -0.5321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267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416" t="10530" r="9511" b="36829"/>
          <a:stretch/>
        </p:blipFill>
        <p:spPr>
          <a:xfrm>
            <a:off x="0" y="518160"/>
            <a:ext cx="9167446" cy="634162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045" y="5447286"/>
            <a:ext cx="360976" cy="72195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2.04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14972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138 L -0.00122 -0.3078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37" b="7271"/>
          <a:stretch/>
        </p:blipFill>
        <p:spPr>
          <a:xfrm>
            <a:off x="1" y="396239"/>
            <a:ext cx="9144000" cy="648231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3343" y="4107543"/>
            <a:ext cx="864000" cy="1728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3529837"/>
            <a:ext cx="9142553" cy="3439924"/>
            <a:chOff x="14993" y="6969118"/>
            <a:chExt cx="9142553" cy="3439924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3402532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2.04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87972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416" t="10530" r="9511" b="36829"/>
          <a:stretch/>
        </p:blipFill>
        <p:spPr>
          <a:xfrm>
            <a:off x="0" y="518160"/>
            <a:ext cx="9167446" cy="634162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045" y="5447286"/>
            <a:ext cx="360976" cy="72195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440" y="5221508"/>
            <a:ext cx="9136565" cy="1787440"/>
            <a:chOff x="14993" y="6969118"/>
            <a:chExt cx="9136565" cy="1787440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09"/>
              <a:ext cx="9129007" cy="1750049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2.04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54234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11541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1941</cp:revision>
  <cp:lastPrinted>2021-06-25T07:07:00Z</cp:lastPrinted>
  <dcterms:created xsi:type="dcterms:W3CDTF">2019-05-16T01:35:00Z</dcterms:created>
  <dcterms:modified xsi:type="dcterms:W3CDTF">2023-03-23T07:26:29Z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