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450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551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4995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040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6317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22"/>
            <a:ext cx="9151497" cy="686362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450" y="2755053"/>
            <a:ext cx="1145700" cy="229139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4000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7553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709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563" y="3616960"/>
            <a:ext cx="692869" cy="138573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2894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6954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8 L -0.00121 -0.586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22"/>
            <a:ext cx="9151497" cy="686362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450" y="2755053"/>
            <a:ext cx="1145700" cy="229139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8944" y="2329177"/>
            <a:ext cx="9142553" cy="4627208"/>
            <a:chOff x="14993" y="6969118"/>
            <a:chExt cx="9142553" cy="46272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5898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8101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563" y="3616960"/>
            <a:ext cx="692869" cy="138573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" y="3282159"/>
            <a:ext cx="9144001" cy="3713001"/>
            <a:chOff x="14993" y="6969118"/>
            <a:chExt cx="9136565" cy="371300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67560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5579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1934</cp:revision>
  <cp:lastPrinted>2021-06-25T07:07:00Z</cp:lastPrinted>
  <dcterms:created xsi:type="dcterms:W3CDTF">2019-05-16T01:35:00Z</dcterms:created>
  <dcterms:modified xsi:type="dcterms:W3CDTF">2023-03-23T07:01:47Z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