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8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5371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4764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9963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8494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9" b="35607"/>
          <a:stretch/>
        </p:blipFill>
        <p:spPr>
          <a:xfrm>
            <a:off x="1" y="-22431"/>
            <a:ext cx="9144000" cy="688043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464" y="3372344"/>
            <a:ext cx="810000" cy="162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8336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277 L -0.00069 -0.4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257" y="3815113"/>
            <a:ext cx="396000" cy="792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6724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-0.00122 -0.439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2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9" b="35607"/>
          <a:stretch/>
        </p:blipFill>
        <p:spPr>
          <a:xfrm>
            <a:off x="1" y="-22431"/>
            <a:ext cx="9144000" cy="688043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464" y="3372344"/>
            <a:ext cx="810000" cy="162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438034"/>
            <a:ext cx="9142553" cy="2528822"/>
            <a:chOff x="14993" y="6969118"/>
            <a:chExt cx="9142553" cy="252882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249143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9289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257" y="3815113"/>
            <a:ext cx="396000" cy="792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4311584"/>
            <a:ext cx="9144000" cy="2622616"/>
            <a:chOff x="14993" y="6969118"/>
            <a:chExt cx="9136565" cy="262261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58522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820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0613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1934</cp:revision>
  <cp:lastPrinted>2021-06-25T07:07:00Z</cp:lastPrinted>
  <dcterms:created xsi:type="dcterms:W3CDTF">2019-05-16T01:35:00Z</dcterms:created>
  <dcterms:modified xsi:type="dcterms:W3CDTF">2023-03-23T06:57:04Z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