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36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03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281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104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928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060" y="3264746"/>
            <a:ext cx="691198" cy="138239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8293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533 L -0.00069 -0.49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6"/>
          <a:stretch/>
        </p:blipFill>
        <p:spPr>
          <a:xfrm>
            <a:off x="-1" y="707887"/>
            <a:ext cx="9154031" cy="6180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331" y="5260385"/>
            <a:ext cx="481202" cy="96240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14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2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060" y="3264746"/>
            <a:ext cx="691198" cy="138239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832857"/>
            <a:ext cx="9142553" cy="3124976"/>
            <a:chOff x="14993" y="6969118"/>
            <a:chExt cx="9142553" cy="312497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08758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527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6"/>
          <a:stretch/>
        </p:blipFill>
        <p:spPr>
          <a:xfrm>
            <a:off x="-1" y="707887"/>
            <a:ext cx="9154031" cy="6180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331" y="5260385"/>
            <a:ext cx="481202" cy="96240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691044"/>
            <a:ext cx="9136565" cy="1278716"/>
            <a:chOff x="14993" y="6969118"/>
            <a:chExt cx="9136565" cy="127871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4132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135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1934</cp:revision>
  <cp:lastPrinted>2021-06-25T07:07:00Z</cp:lastPrinted>
  <dcterms:created xsi:type="dcterms:W3CDTF">2019-05-16T01:35:00Z</dcterms:created>
  <dcterms:modified xsi:type="dcterms:W3CDTF">2023-03-23T06:51:26Z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